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82" r:id="rId2"/>
    <p:sldId id="315" r:id="rId3"/>
    <p:sldId id="349" r:id="rId4"/>
    <p:sldId id="350" r:id="rId5"/>
    <p:sldId id="355" r:id="rId6"/>
    <p:sldId id="352" r:id="rId7"/>
    <p:sldId id="353" r:id="rId8"/>
    <p:sldId id="354" r:id="rId9"/>
    <p:sldId id="357" r:id="rId10"/>
    <p:sldId id="358" r:id="rId11"/>
    <p:sldId id="359" r:id="rId12"/>
    <p:sldId id="360" r:id="rId13"/>
    <p:sldId id="361" r:id="rId14"/>
    <p:sldId id="34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7455" autoAdjust="0"/>
  </p:normalViewPr>
  <p:slideViewPr>
    <p:cSldViewPr snapToGrid="0">
      <p:cViewPr>
        <p:scale>
          <a:sx n="121" d="100"/>
          <a:sy n="121" d="100"/>
        </p:scale>
        <p:origin x="-16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5C979-A55E-4EBD-AD58-6D8CB3AE43A2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5228A-8847-470F-A327-31DC0A547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2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D4D687-062C-49CE-A38A-854031EBE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8EA172E-DB9B-4659-8F55-0EE58C433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D99769-DD18-4E18-9D1D-CE3E3245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AE-2FD4-4BE1-81F1-3067E0620A7B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3039BD-FE84-46FE-B7C9-79C9FDBA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EFADC-5C17-4A5F-B4B0-B0A9569B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480-2882-406D-A06B-0B73BF6AF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8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260E50-7CDF-4D19-AB2A-98A84997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255929B-EA1A-469B-A381-D9ECB38D6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E5716C-0182-4729-99C6-13B374FB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AE-2FD4-4BE1-81F1-3067E0620A7B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7BE2BC-9D99-4EEF-96D8-608FD40B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206317-9A01-402B-A1AD-9644BC96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480-2882-406D-A06B-0B73BF6AF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6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970186A-2414-43B4-A04D-A901E7DFB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7CBCD14-89BE-4FF5-A1EF-05E7FEE55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02FE6F-FC56-45F4-91A9-1ECA615B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AE-2FD4-4BE1-81F1-3067E0620A7B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E3DA6F-79D7-4164-BA6A-4380BAAE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364915-7360-4712-8ACA-D854F8F3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480-2882-406D-A06B-0B73BF6AF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3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25BBD-B06B-4793-A516-FBD478F6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06C902-7218-4524-88EE-C9CDF3615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2F330F-8F93-4621-9D38-24552F49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AE-2FD4-4BE1-81F1-3067E0620A7B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04C46C-94CC-4F95-925F-85B289D5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D4ECA0-A4D4-43E8-835B-8420A879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480-2882-406D-A06B-0B73BF6AF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3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AC7F89-6C74-4BEE-A191-9DB33F1D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46C29F-2D0B-4B86-86DC-6FBD969C4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C4001D-2027-491B-B33A-071730B2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AE-2FD4-4BE1-81F1-3067E0620A7B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B73DEF-09F2-4D34-9CF8-9951650D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255A39-F615-4C2E-9654-4D5018A8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480-2882-406D-A06B-0B73BF6AF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2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E7619-BC0E-4A15-9127-02F4C89D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6ED1DD-4D50-43C6-B790-683A4628C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DEB33CD-3BC7-413B-97A4-546AD38B2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3906734-8BE0-4292-9CE2-F4A686AC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AE-2FD4-4BE1-81F1-3067E0620A7B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9552E1-8DC9-4CE5-BC76-00938B90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318D3A2-C917-4ADE-8F30-28B67CFD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480-2882-406D-A06B-0B73BF6AF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4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E2E9B6-296D-4751-AD42-8A4E172C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233988-A0EB-4CB2-BBAC-04F18D60E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116C995-B251-4837-981E-DE752D8A7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7C3F8E-D8EF-4951-80D6-776B286F5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33C0433-616C-4CDD-95A7-D47C90B0D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DD6C662-C58B-4D17-895F-6C78F7C0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AE-2FD4-4BE1-81F1-3067E0620A7B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C363A12-88C2-474A-82E1-43C939ECE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77B5A6B-5CF3-495E-B5CA-79207B0A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480-2882-406D-A06B-0B73BF6AF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EF92C1-CF07-486C-B63F-83D18B99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3B5943B-FBF7-4A5E-AEBC-5182C911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AE-2FD4-4BE1-81F1-3067E0620A7B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84F5930-7244-4C83-97C6-45351088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F5A86DC-CB85-4EE5-8594-3A2E4B47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480-2882-406D-A06B-0B73BF6AF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2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4ABCDA4-74E2-4A38-839F-842EB95E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AE-2FD4-4BE1-81F1-3067E0620A7B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CF46668-B2EF-4208-A8D2-0D39684F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2CC0205-8F02-4E57-A0DE-807ED3E5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480-2882-406D-A06B-0B73BF6AF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6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AD39B2-D02E-4D85-8618-71ED0563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04E794-92B3-4822-A5B4-6633E2E88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54EF2DE-BDE8-4ECE-AB2E-AAA78A30A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EC8C141-B91A-49CA-8F43-8A6186E9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AE-2FD4-4BE1-81F1-3067E0620A7B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DFCE850-D35F-4AB8-8239-64CE52ED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A934D72-B488-40D2-97DB-402E25CE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480-2882-406D-A06B-0B73BF6AF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3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6F019B-1333-42CC-A7DB-2FFE77A1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C7D9CE5-1AF1-4153-9EDC-553042416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C0CE023-B4EB-4FFF-86E3-7409EC394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C09C2B3-5B8C-4A93-AA27-9261DC34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AE-2FD4-4BE1-81F1-3067E0620A7B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084BB28-BC0A-47D8-9BC0-716D637E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CC87CEB-C7F1-4490-9FBE-D58E99AA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480-2882-406D-A06B-0B73BF6AF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2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AC604C-F7A3-4EE2-8929-2F7A9814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15DC57B-7988-4E56-94E4-F098EA87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47846C-E4F1-4639-A8FB-2C08D6EBC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50AE-2FD4-4BE1-81F1-3067E0620A7B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A788A1-88B6-4A76-8A08-4644B67E4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2C9767-F02B-49F5-9882-D295991C7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F480-2882-406D-A06B-0B73BF6AF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4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3F4B342-966F-404F-A153-65D2782AAB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F09F771-7524-A416-67DB-57ECD5422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824" y="1120014"/>
            <a:ext cx="10825019" cy="5444692"/>
          </a:xfrm>
        </p:spPr>
        <p:txBody>
          <a:bodyPr>
            <a:norm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70C0"/>
                </a:solidFill>
              </a:rPr>
              <a:t>Тригонометрические уравнения и неравенства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0"/>
              </a:spcBef>
            </a:pPr>
            <a:endParaRPr lang="ru-RU" sz="1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Власова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Александра Анатольевна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преподаватель кафедры МИТО </a:t>
            </a:r>
          </a:p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ИРО Краснодарского края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8" name="Picture 13" descr="C:\Users\Admin\Desktop\P1080300.JPG">
            <a:extLst>
              <a:ext uri="{FF2B5EF4-FFF2-40B4-BE49-F238E27FC236}">
                <a16:creationId xmlns="" xmlns:a16="http://schemas.microsoft.com/office/drawing/2014/main" id="{2CDE0898-D7B8-40F0-8639-41C30ACC1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3375" y="-9899650"/>
            <a:ext cx="785812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Институт развития образования Краснодарского края">
            <a:extLst>
              <a:ext uri="{FF2B5EF4-FFF2-40B4-BE49-F238E27FC236}">
                <a16:creationId xmlns="" xmlns:a16="http://schemas.microsoft.com/office/drawing/2014/main" id="{D9509B4F-0C3A-4C63-9891-0F3CB4503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2" y="160256"/>
            <a:ext cx="4047207" cy="84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7A33C07-EF54-4A68-A2E8-7B3C39FF8D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7011" t="16769" r="1107" b="62749"/>
          <a:stretch/>
        </p:blipFill>
        <p:spPr>
          <a:xfrm>
            <a:off x="10157286" y="177899"/>
            <a:ext cx="1805328" cy="950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развития образования Краснодарского края">
            <a:extLst>
              <a:ext uri="{FF2B5EF4-FFF2-40B4-BE49-F238E27FC236}">
                <a16:creationId xmlns="" xmlns:a16="http://schemas.microsoft.com/office/drawing/2014/main" id="{0EBE8A9A-263B-4963-B650-D90034E1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8" y="163755"/>
            <a:ext cx="3146019" cy="6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A33C07-EF54-4A68-A2E8-7B3C39FF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011" t="16769" r="1107" b="62749"/>
          <a:stretch/>
        </p:blipFill>
        <p:spPr>
          <a:xfrm>
            <a:off x="10157286" y="177899"/>
            <a:ext cx="1811801" cy="72285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82FBDA9-B9D0-6EA3-95AA-61787EF5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37" y="1231396"/>
            <a:ext cx="6898398" cy="48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1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развития образования Краснодарского края">
            <a:extLst>
              <a:ext uri="{FF2B5EF4-FFF2-40B4-BE49-F238E27FC236}">
                <a16:creationId xmlns="" xmlns:a16="http://schemas.microsoft.com/office/drawing/2014/main" id="{0EBE8A9A-263B-4963-B650-D90034E1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8" y="163755"/>
            <a:ext cx="3146019" cy="6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A33C07-EF54-4A68-A2E8-7B3C39FF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011" t="16769" r="1107" b="62749"/>
          <a:stretch/>
        </p:blipFill>
        <p:spPr>
          <a:xfrm>
            <a:off x="10157286" y="177899"/>
            <a:ext cx="1811801" cy="72285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82FBDA9-B9D0-6EA3-95AA-61787EF5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63" y="1209359"/>
            <a:ext cx="10279060" cy="43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4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развития образования Краснодарского края">
            <a:extLst>
              <a:ext uri="{FF2B5EF4-FFF2-40B4-BE49-F238E27FC236}">
                <a16:creationId xmlns="" xmlns:a16="http://schemas.microsoft.com/office/drawing/2014/main" id="{0EBE8A9A-263B-4963-B650-D90034E1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8" y="163755"/>
            <a:ext cx="3146019" cy="6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A33C07-EF54-4A68-A2E8-7B3C39FF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011" t="16769" r="1107" b="62749"/>
          <a:stretch/>
        </p:blipFill>
        <p:spPr>
          <a:xfrm>
            <a:off x="10157286" y="177899"/>
            <a:ext cx="1811801" cy="72285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82FBDA9-B9D0-6EA3-95AA-61787EF5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2" y="1667312"/>
            <a:ext cx="10711348" cy="346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6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развития образования Краснодарского края">
            <a:extLst>
              <a:ext uri="{FF2B5EF4-FFF2-40B4-BE49-F238E27FC236}">
                <a16:creationId xmlns="" xmlns:a16="http://schemas.microsoft.com/office/drawing/2014/main" id="{0EBE8A9A-263B-4963-B650-D90034E1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8" y="163755"/>
            <a:ext cx="3146019" cy="6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A33C07-EF54-4A68-A2E8-7B3C39FF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011" t="16769" r="1107" b="62749"/>
          <a:stretch/>
        </p:blipFill>
        <p:spPr>
          <a:xfrm>
            <a:off x="10157286" y="177899"/>
            <a:ext cx="1811801" cy="72285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82FBDA9-B9D0-6EA3-95AA-61787EF5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97" y="1190955"/>
            <a:ext cx="8517738" cy="501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6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развития образования Краснодарского края">
            <a:extLst>
              <a:ext uri="{FF2B5EF4-FFF2-40B4-BE49-F238E27FC236}">
                <a16:creationId xmlns="" xmlns:a16="http://schemas.microsoft.com/office/drawing/2014/main" id="{0EBE8A9A-263B-4963-B650-D90034E1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8" y="163755"/>
            <a:ext cx="3146019" cy="6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A33C07-EF54-4A68-A2E8-7B3C39FF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011" t="16769" r="1107" b="62749"/>
          <a:stretch/>
        </p:blipFill>
        <p:spPr>
          <a:xfrm>
            <a:off x="10157286" y="177899"/>
            <a:ext cx="1811801" cy="72285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82FBDA9-B9D0-6EA3-95AA-61787EF5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838200" y="694592"/>
            <a:ext cx="10515600" cy="607548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rgbClr val="FF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rgbClr val="FF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rgbClr val="FF339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6000" b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6000" b="1" i="1" dirty="0" smtClean="0">
                <a:solidFill>
                  <a:srgbClr val="0070C0"/>
                </a:solidFill>
              </a:rPr>
              <a:t>СПАСИБО ЗА ВНИМАНИЕ!</a:t>
            </a:r>
          </a:p>
          <a:p>
            <a:pPr marL="0" indent="0">
              <a:buNone/>
            </a:pPr>
            <a:endParaRPr lang="ru-RU" b="1" dirty="0">
              <a:solidFill>
                <a:srgbClr val="FF3399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3399"/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FF3399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3399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развития образования Краснодарского края">
            <a:extLst>
              <a:ext uri="{FF2B5EF4-FFF2-40B4-BE49-F238E27FC236}">
                <a16:creationId xmlns="" xmlns:a16="http://schemas.microsoft.com/office/drawing/2014/main" id="{0EBE8A9A-263B-4963-B650-D90034E1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8" y="163755"/>
            <a:ext cx="3146019" cy="6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A33C07-EF54-4A68-A2E8-7B3C39FF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011" t="16769" r="1107" b="62749"/>
          <a:stretch/>
        </p:blipFill>
        <p:spPr>
          <a:xfrm>
            <a:off x="10157286" y="177899"/>
            <a:ext cx="1811801" cy="72285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82FBDA9-B9D0-6EA3-95AA-61787EF5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145" y="1617418"/>
            <a:ext cx="8459640" cy="37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развития образования Краснодарского края">
            <a:extLst>
              <a:ext uri="{FF2B5EF4-FFF2-40B4-BE49-F238E27FC236}">
                <a16:creationId xmlns="" xmlns:a16="http://schemas.microsoft.com/office/drawing/2014/main" id="{0EBE8A9A-263B-4963-B650-D90034E1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8" y="163755"/>
            <a:ext cx="3146019" cy="6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A33C07-EF54-4A68-A2E8-7B3C39FF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011" t="16769" r="1107" b="62749"/>
          <a:stretch/>
        </p:blipFill>
        <p:spPr>
          <a:xfrm>
            <a:off x="10157286" y="177899"/>
            <a:ext cx="1811801" cy="72285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82FBDA9-B9D0-6EA3-95AA-61787EF5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039" y="1557337"/>
            <a:ext cx="5584215" cy="36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развития образования Краснодарского края">
            <a:extLst>
              <a:ext uri="{FF2B5EF4-FFF2-40B4-BE49-F238E27FC236}">
                <a16:creationId xmlns="" xmlns:a16="http://schemas.microsoft.com/office/drawing/2014/main" id="{0EBE8A9A-263B-4963-B650-D90034E1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8" y="163755"/>
            <a:ext cx="3146019" cy="6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A33C07-EF54-4A68-A2E8-7B3C39FF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011" t="16769" r="1107" b="62749"/>
          <a:stretch/>
        </p:blipFill>
        <p:spPr>
          <a:xfrm>
            <a:off x="10157286" y="177899"/>
            <a:ext cx="1811801" cy="72285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82FBDA9-B9D0-6EA3-95AA-61787EF5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190" y="1548178"/>
            <a:ext cx="7678279" cy="28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развития образования Краснодарского края">
            <a:extLst>
              <a:ext uri="{FF2B5EF4-FFF2-40B4-BE49-F238E27FC236}">
                <a16:creationId xmlns="" xmlns:a16="http://schemas.microsoft.com/office/drawing/2014/main" id="{0EBE8A9A-263B-4963-B650-D90034E1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8" y="163755"/>
            <a:ext cx="3146019" cy="6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A33C07-EF54-4A68-A2E8-7B3C39FF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011" t="16769" r="1107" b="62749"/>
          <a:stretch/>
        </p:blipFill>
        <p:spPr>
          <a:xfrm>
            <a:off x="10157286" y="177899"/>
            <a:ext cx="1811801" cy="72285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82FBDA9-B9D0-6EA3-95AA-61787EF5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926" y="1639399"/>
            <a:ext cx="8264707" cy="234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развития образования Краснодарского края">
            <a:extLst>
              <a:ext uri="{FF2B5EF4-FFF2-40B4-BE49-F238E27FC236}">
                <a16:creationId xmlns="" xmlns:a16="http://schemas.microsoft.com/office/drawing/2014/main" id="{0EBE8A9A-263B-4963-B650-D90034E1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8" y="163755"/>
            <a:ext cx="3146019" cy="6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A33C07-EF54-4A68-A2E8-7B3C39FF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011" t="16769" r="1107" b="62749"/>
          <a:stretch/>
        </p:blipFill>
        <p:spPr>
          <a:xfrm>
            <a:off x="10157286" y="177899"/>
            <a:ext cx="1811801" cy="72285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82FBDA9-B9D0-6EA3-95AA-61787EF5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828" y="2926077"/>
            <a:ext cx="2970808" cy="441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827" y="926111"/>
            <a:ext cx="4971978" cy="1896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827" y="3826120"/>
            <a:ext cx="5466244" cy="6931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754" y="4666151"/>
            <a:ext cx="3466721" cy="17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развития образования Краснодарского края">
            <a:extLst>
              <a:ext uri="{FF2B5EF4-FFF2-40B4-BE49-F238E27FC236}">
                <a16:creationId xmlns="" xmlns:a16="http://schemas.microsoft.com/office/drawing/2014/main" id="{0EBE8A9A-263B-4963-B650-D90034E1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8" y="163755"/>
            <a:ext cx="3146019" cy="6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A33C07-EF54-4A68-A2E8-7B3C39FF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011" t="16769" r="1107" b="62749"/>
          <a:stretch/>
        </p:blipFill>
        <p:spPr>
          <a:xfrm>
            <a:off x="10157286" y="177899"/>
            <a:ext cx="1811801" cy="72285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82FBDA9-B9D0-6EA3-95AA-61787EF5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827" y="1516307"/>
            <a:ext cx="4546932" cy="7872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904" y="2825993"/>
            <a:ext cx="4126694" cy="22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развития образования Краснодарского края">
            <a:extLst>
              <a:ext uri="{FF2B5EF4-FFF2-40B4-BE49-F238E27FC236}">
                <a16:creationId xmlns="" xmlns:a16="http://schemas.microsoft.com/office/drawing/2014/main" id="{0EBE8A9A-263B-4963-B650-D90034E1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8" y="163755"/>
            <a:ext cx="3146019" cy="6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A33C07-EF54-4A68-A2E8-7B3C39FF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011" t="16769" r="1107" b="62749"/>
          <a:stretch/>
        </p:blipFill>
        <p:spPr>
          <a:xfrm>
            <a:off x="10157286" y="177899"/>
            <a:ext cx="1811801" cy="72285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82FBDA9-B9D0-6EA3-95AA-61787EF5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827" y="1644161"/>
            <a:ext cx="4695095" cy="8440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736" y="3004037"/>
            <a:ext cx="3910747" cy="125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развития образования Краснодарского края">
            <a:extLst>
              <a:ext uri="{FF2B5EF4-FFF2-40B4-BE49-F238E27FC236}">
                <a16:creationId xmlns="" xmlns:a16="http://schemas.microsoft.com/office/drawing/2014/main" id="{0EBE8A9A-263B-4963-B650-D90034E1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8" y="163755"/>
            <a:ext cx="3146019" cy="6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A33C07-EF54-4A68-A2E8-7B3C39FF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011" t="16769" r="1107" b="62749"/>
          <a:stretch/>
        </p:blipFill>
        <p:spPr>
          <a:xfrm>
            <a:off x="10157286" y="177899"/>
            <a:ext cx="1811801" cy="72285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82FBDA9-B9D0-6EA3-95AA-61787EF5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23" y="1013458"/>
            <a:ext cx="7888977" cy="531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0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8</Words>
  <Application>Microsoft Office PowerPoint</Application>
  <PresentationFormat>Произвольный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Demchenko</dc:creator>
  <cp:lastModifiedBy>Юлия Власова</cp:lastModifiedBy>
  <cp:revision>135</cp:revision>
  <dcterms:created xsi:type="dcterms:W3CDTF">2022-01-27T02:15:08Z</dcterms:created>
  <dcterms:modified xsi:type="dcterms:W3CDTF">2025-09-17T17:18:09Z</dcterms:modified>
</cp:coreProperties>
</file>