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6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4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3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0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6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2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6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7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1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9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0966-BC51-4E2C-AF01-BBBD955EA78C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107B4-3F30-469B-8302-949C9F16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5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4;&#1050;&#1057;&#1045;&#1053;&#1045;&#1053;&#1050;&#1054;/&#1052;&#1086;&#1080;%20&#1082;&#1083;&#1072;&#1089;&#1089;&#1099;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52537"/>
          </a:xfrm>
        </p:spPr>
        <p:txBody>
          <a:bodyPr/>
          <a:lstStyle/>
          <a:p>
            <a:r>
              <a:rPr lang="ru-RU" dirty="0" smtClean="0"/>
              <a:t>Электронные тетради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МБОУ СОШ №16 имени В.К. Рыжова города Кропоткин муниципального образования Кавказский район</a:t>
            </a:r>
          </a:p>
          <a:p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Чефранова</a:t>
            </a:r>
            <a:r>
              <a:rPr lang="ru-RU" dirty="0"/>
              <a:t> Ирина Николаевна)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1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5" t="3678" r="162" b="3462"/>
          <a:stretch/>
        </p:blipFill>
        <p:spPr>
          <a:xfrm>
            <a:off x="0" y="0"/>
            <a:ext cx="11940789" cy="65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2" t="3859" r="375" b="3754"/>
          <a:stretch/>
        </p:blipFill>
        <p:spPr>
          <a:xfrm>
            <a:off x="0" y="0"/>
            <a:ext cx="12256602" cy="65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5" t="3290" r="-477" b="3376"/>
          <a:stretch/>
        </p:blipFill>
        <p:spPr>
          <a:xfrm>
            <a:off x="0" y="-1"/>
            <a:ext cx="12252156" cy="65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8" t="2724" r="162" b="3943"/>
          <a:stretch/>
        </p:blipFill>
        <p:spPr>
          <a:xfrm>
            <a:off x="0" y="0"/>
            <a:ext cx="12237046" cy="66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4" t="3291" r="56" b="3186"/>
          <a:stretch/>
        </p:blipFill>
        <p:spPr>
          <a:xfrm>
            <a:off x="0" y="0"/>
            <a:ext cx="12212278" cy="66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hlinkClick r:id="rId2" action="ppaction://hlinkfile"/>
              </a:rPr>
              <a:t>Электронные тетради\Мои </a:t>
            </a:r>
            <a:r>
              <a:rPr lang="ru-RU" dirty="0" smtClean="0">
                <a:hlinkClick r:id="rId2" action="ppaction://hlinkfile"/>
              </a:rPr>
              <a:t>классы.</a:t>
            </a:r>
            <a:r>
              <a:rPr lang="en-US" dirty="0" smtClean="0">
                <a:hlinkClick r:id="rId2" action="ppaction://hlinkfile"/>
              </a:rPr>
              <a:t>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9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Электронные тетради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Hast Hast</dc:creator>
  <cp:lastModifiedBy>mbousosh@rambler.ru</cp:lastModifiedBy>
  <cp:revision>8</cp:revision>
  <dcterms:created xsi:type="dcterms:W3CDTF">2021-01-24T21:03:15Z</dcterms:created>
  <dcterms:modified xsi:type="dcterms:W3CDTF">2021-01-25T12:29:48Z</dcterms:modified>
</cp:coreProperties>
</file>